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895" r:id="rId79"/>
    <p:sldId id="605" r:id="rId80"/>
    <p:sldId id="716" r:id="rId81"/>
    <p:sldId id="389" r:id="rId82"/>
    <p:sldId id="817" r:id="rId83"/>
    <p:sldId id="818" r:id="rId84"/>
    <p:sldId id="819" r:id="rId85"/>
    <p:sldId id="820" r:id="rId86"/>
    <p:sldId id="821" r:id="rId87"/>
    <p:sldId id="822" r:id="rId88"/>
    <p:sldId id="823" r:id="rId89"/>
    <p:sldId id="824" r:id="rId90"/>
    <p:sldId id="825" r:id="rId91"/>
    <p:sldId id="826" r:id="rId92"/>
    <p:sldId id="827" r:id="rId93"/>
    <p:sldId id="828" r:id="rId94"/>
    <p:sldId id="829" r:id="rId95"/>
    <p:sldId id="830" r:id="rId96"/>
    <p:sldId id="831" r:id="rId97"/>
    <p:sldId id="832" r:id="rId98"/>
    <p:sldId id="833" r:id="rId99"/>
    <p:sldId id="834" r:id="rId100"/>
    <p:sldId id="835" r:id="rId101"/>
    <p:sldId id="836" r:id="rId102"/>
    <p:sldId id="837" r:id="rId103"/>
    <p:sldId id="838" r:id="rId104"/>
    <p:sldId id="839" r:id="rId105"/>
    <p:sldId id="840" r:id="rId106"/>
    <p:sldId id="841" r:id="rId107"/>
    <p:sldId id="842" r:id="rId108"/>
    <p:sldId id="843" r:id="rId109"/>
    <p:sldId id="844" r:id="rId110"/>
    <p:sldId id="390" r:id="rId111"/>
    <p:sldId id="845" r:id="rId112"/>
    <p:sldId id="846" r:id="rId113"/>
    <p:sldId id="847" r:id="rId114"/>
    <p:sldId id="848" r:id="rId115"/>
    <p:sldId id="849" r:id="rId116"/>
    <p:sldId id="850" r:id="rId117"/>
    <p:sldId id="851" r:id="rId118"/>
    <p:sldId id="852" r:id="rId119"/>
    <p:sldId id="853" r:id="rId120"/>
    <p:sldId id="854" r:id="rId121"/>
    <p:sldId id="855" r:id="rId122"/>
    <p:sldId id="856" r:id="rId123"/>
    <p:sldId id="857" r:id="rId124"/>
    <p:sldId id="858" r:id="rId125"/>
    <p:sldId id="859" r:id="rId126"/>
    <p:sldId id="860" r:id="rId127"/>
    <p:sldId id="861" r:id="rId128"/>
    <p:sldId id="862" r:id="rId129"/>
    <p:sldId id="863" r:id="rId130"/>
    <p:sldId id="864" r:id="rId131"/>
    <p:sldId id="865" r:id="rId132"/>
    <p:sldId id="866" r:id="rId133"/>
    <p:sldId id="867" r:id="rId134"/>
    <p:sldId id="868" r:id="rId135"/>
    <p:sldId id="869" r:id="rId136"/>
    <p:sldId id="870" r:id="rId137"/>
    <p:sldId id="871" r:id="rId138"/>
    <p:sldId id="872" r:id="rId139"/>
    <p:sldId id="873" r:id="rId140"/>
    <p:sldId id="391" r:id="rId141"/>
    <p:sldId id="767" r:id="rId142"/>
    <p:sldId id="768" r:id="rId143"/>
    <p:sldId id="769" r:id="rId144"/>
    <p:sldId id="770" r:id="rId145"/>
    <p:sldId id="771" r:id="rId146"/>
    <p:sldId id="772" r:id="rId147"/>
    <p:sldId id="773" r:id="rId148"/>
    <p:sldId id="774" r:id="rId149"/>
    <p:sldId id="775" r:id="rId150"/>
    <p:sldId id="776" r:id="rId151"/>
    <p:sldId id="777" r:id="rId152"/>
    <p:sldId id="778" r:id="rId153"/>
    <p:sldId id="779" r:id="rId154"/>
    <p:sldId id="780" r:id="rId155"/>
    <p:sldId id="781" r:id="rId156"/>
    <p:sldId id="782" r:id="rId157"/>
    <p:sldId id="783" r:id="rId158"/>
    <p:sldId id="784" r:id="rId159"/>
    <p:sldId id="785" r:id="rId160"/>
    <p:sldId id="786" r:id="rId161"/>
    <p:sldId id="787" r:id="rId162"/>
    <p:sldId id="788" r:id="rId163"/>
    <p:sldId id="789" r:id="rId164"/>
    <p:sldId id="790" r:id="rId165"/>
    <p:sldId id="791" r:id="rId166"/>
    <p:sldId id="792" r:id="rId167"/>
    <p:sldId id="793" r:id="rId168"/>
    <p:sldId id="794" r:id="rId169"/>
    <p:sldId id="795" r:id="rId170"/>
    <p:sldId id="796" r:id="rId171"/>
    <p:sldId id="797" r:id="rId172"/>
    <p:sldId id="798" r:id="rId173"/>
    <p:sldId id="799" r:id="rId174"/>
    <p:sldId id="800" r:id="rId175"/>
    <p:sldId id="801" r:id="rId176"/>
    <p:sldId id="802" r:id="rId177"/>
    <p:sldId id="803" r:id="rId178"/>
    <p:sldId id="804" r:id="rId179"/>
    <p:sldId id="805" r:id="rId180"/>
    <p:sldId id="806" r:id="rId181"/>
    <p:sldId id="807" r:id="rId182"/>
    <p:sldId id="808" r:id="rId183"/>
    <p:sldId id="809" r:id="rId184"/>
    <p:sldId id="810" r:id="rId185"/>
    <p:sldId id="811" r:id="rId186"/>
    <p:sldId id="812" r:id="rId187"/>
    <p:sldId id="813" r:id="rId188"/>
    <p:sldId id="814" r:id="rId189"/>
    <p:sldId id="815" r:id="rId190"/>
    <p:sldId id="816" r:id="rId191"/>
    <p:sldId id="673" r:id="rId192"/>
    <p:sldId id="874" r:id="rId193"/>
    <p:sldId id="875" r:id="rId194"/>
    <p:sldId id="876" r:id="rId195"/>
    <p:sldId id="877" r:id="rId196"/>
    <p:sldId id="878" r:id="rId197"/>
    <p:sldId id="879" r:id="rId198"/>
    <p:sldId id="880" r:id="rId199"/>
    <p:sldId id="881" r:id="rId200"/>
    <p:sldId id="882" r:id="rId201"/>
    <p:sldId id="883" r:id="rId202"/>
    <p:sldId id="884" r:id="rId203"/>
    <p:sldId id="885" r:id="rId204"/>
    <p:sldId id="886" r:id="rId205"/>
    <p:sldId id="887" r:id="rId206"/>
    <p:sldId id="888" r:id="rId207"/>
    <p:sldId id="889" r:id="rId208"/>
    <p:sldId id="890" r:id="rId209"/>
    <p:sldId id="891" r:id="rId210"/>
    <p:sldId id="892" r:id="rId211"/>
    <p:sldId id="893" r:id="rId212"/>
    <p:sldId id="894" r:id="rId2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4" Type="http://schemas.openxmlformats.org/officeDocument/2006/relationships/image" Target="../media/image11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유즈케이스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9440</Words>
  <Application>Microsoft Office PowerPoint</Application>
  <PresentationFormat>사용자 지정</PresentationFormat>
  <Paragraphs>2977</Paragraphs>
  <Slides>212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212</vt:i4>
      </vt:variant>
    </vt:vector>
  </HeadingPairs>
  <TitlesOfParts>
    <vt:vector size="213" baseType="lpstr">
      <vt:lpstr>Office 테마</vt:lpstr>
      <vt:lpstr>e – Zone </vt:lpstr>
      <vt:lpstr>목차</vt:lpstr>
      <vt:lpstr>개요</vt:lpstr>
      <vt:lpstr>개요</vt:lpstr>
      <vt:lpstr>유즈케이스</vt:lpstr>
      <vt:lpstr>유즈케이스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65</cp:revision>
  <dcterms:created xsi:type="dcterms:W3CDTF">2020-04-02T06:13:26Z</dcterms:created>
  <dcterms:modified xsi:type="dcterms:W3CDTF">2020-04-29T06:56:30Z</dcterms:modified>
</cp:coreProperties>
</file>